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7.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0.xml" ContentType="application/vnd.openxmlformats-officedocument.presentationml.slideLayout+xml"/>
  <Override PartName="/ppt/notesSlides/notesSlide4.xml" ContentType="application/vnd.openxmlformats-officedocument.presentationml.notesSlide+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2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7" r:id="rId3"/>
    <p:sldId id="275" r:id="rId4"/>
    <p:sldId id="278" r:id="rId5"/>
    <p:sldId id="259" r:id="rId6"/>
    <p:sldId id="276" r:id="rId7"/>
    <p:sldId id="277" r:id="rId8"/>
    <p:sldId id="279" r:id="rId9"/>
    <p:sldId id="280" r:id="rId10"/>
    <p:sldId id="281" r:id="rId11"/>
    <p:sldId id="282" r:id="rId12"/>
    <p:sldId id="283" r:id="rId13"/>
    <p:sldId id="284" r:id="rId14"/>
    <p:sldId id="285" r:id="rId15"/>
    <p:sldId id="286" r:id="rId16"/>
    <p:sldId id="287" r:id="rId17"/>
    <p:sldId id="289"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72426" autoAdjust="0"/>
  </p:normalViewPr>
  <p:slideViewPr>
    <p:cSldViewPr snapToGrid="0">
      <p:cViewPr varScale="1">
        <p:scale>
          <a:sx n="52" d="100"/>
          <a:sy n="52" d="100"/>
        </p:scale>
        <p:origin x="145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customXml" Target="../customXml/item3.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3F7A3A-C184-4F9E-822C-F62CF371A5E4}" type="datetimeFigureOut">
              <a:rPr lang="nl-NL" smtClean="0"/>
              <a:t>19-6-2018</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BF70D4-9B8A-44AF-B911-8C286BFDB628}" type="slidenum">
              <a:rPr lang="nl-NL" smtClean="0"/>
              <a:t>‹nr.›</a:t>
            </a:fld>
            <a:endParaRPr lang="nl-NL"/>
          </a:p>
        </p:txBody>
      </p:sp>
    </p:spTree>
    <p:extLst>
      <p:ext uri="{BB962C8B-B14F-4D97-AF65-F5344CB8AC3E}">
        <p14:creationId xmlns:p14="http://schemas.microsoft.com/office/powerpoint/2010/main" val="28362380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Vaak zal er een combinatie van verschillende doelstellingen zijn. Probeer een hoofddoelstelling te bepalen en stem de andere doelstellingen (subdoelstellingen) af</a:t>
            </a:r>
            <a:r>
              <a:rPr lang="nl-NL" baseline="0" dirty="0" smtClean="0"/>
              <a:t> op je belangrijkste doelstelling.  Denk na over de belangen van je genodigden. </a:t>
            </a:r>
            <a:r>
              <a:rPr lang="nl-NL" baseline="0" dirty="0" err="1" smtClean="0"/>
              <a:t>What`s</a:t>
            </a:r>
            <a:r>
              <a:rPr lang="nl-NL" baseline="0" dirty="0" smtClean="0"/>
              <a:t> in </a:t>
            </a:r>
            <a:r>
              <a:rPr lang="nl-NL" baseline="0" dirty="0" err="1" smtClean="0"/>
              <a:t>it</a:t>
            </a:r>
            <a:r>
              <a:rPr lang="nl-NL" baseline="0" dirty="0" smtClean="0"/>
              <a:t> </a:t>
            </a:r>
            <a:r>
              <a:rPr lang="nl-NL" baseline="0" dirty="0" err="1" smtClean="0"/>
              <a:t>for</a:t>
            </a:r>
            <a:r>
              <a:rPr lang="nl-NL" baseline="0" dirty="0" smtClean="0"/>
              <a:t> </a:t>
            </a:r>
            <a:r>
              <a:rPr lang="nl-NL" baseline="0" dirty="0" err="1" smtClean="0"/>
              <a:t>them</a:t>
            </a:r>
            <a:r>
              <a:rPr lang="nl-NL" baseline="0" dirty="0" smtClean="0"/>
              <a:t>? Waarom zouden ze tijd vrij willen maken om naar jouw evenement te komen?</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4</a:t>
            </a:fld>
            <a:endParaRPr lang="nl-NL"/>
          </a:p>
        </p:txBody>
      </p:sp>
    </p:spTree>
    <p:extLst>
      <p:ext uri="{BB962C8B-B14F-4D97-AF65-F5344CB8AC3E}">
        <p14:creationId xmlns:p14="http://schemas.microsoft.com/office/powerpoint/2010/main" val="2837742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solidFill>
                  <a:srgbClr val="FF0000"/>
                </a:solidFill>
              </a:rPr>
              <a:t>Ik wil dat iedereen op de hoogte is van de lancering van ons nieuwe product. </a:t>
            </a:r>
            <a:r>
              <a:rPr lang="nl-NL" dirty="0" smtClean="0"/>
              <a:t>Mooi doel maar geen goede doelstelling.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smtClean="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solidFill>
                  <a:srgbClr val="FF0000"/>
                </a:solidFill>
              </a:rPr>
              <a:t>Hoe concreter hoe beter</a:t>
            </a:r>
          </a:p>
          <a:p>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7</a:t>
            </a:fld>
            <a:endParaRPr lang="nl-NL"/>
          </a:p>
        </p:txBody>
      </p:sp>
    </p:spTree>
    <p:extLst>
      <p:ext uri="{BB962C8B-B14F-4D97-AF65-F5344CB8AC3E}">
        <p14:creationId xmlns:p14="http://schemas.microsoft.com/office/powerpoint/2010/main" val="4287461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Heel veel verschillende mensen dus je dient te bepalen wie je precies wilt bereiken. </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9</a:t>
            </a:fld>
            <a:endParaRPr lang="nl-NL"/>
          </a:p>
        </p:txBody>
      </p:sp>
    </p:spTree>
    <p:extLst>
      <p:ext uri="{BB962C8B-B14F-4D97-AF65-F5344CB8AC3E}">
        <p14:creationId xmlns:p14="http://schemas.microsoft.com/office/powerpoint/2010/main" val="3002442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Definieer</a:t>
            </a:r>
            <a:r>
              <a:rPr lang="nl-NL" baseline="0" dirty="0" smtClean="0"/>
              <a:t> trouwe klanten. Welke voorwaarden. Minimaal eenmaal per jaar afnemen of maandelijks of wekelijks. Voor welk bedrag, volume?</a:t>
            </a:r>
            <a:endParaRPr lang="nl-NL" dirty="0"/>
          </a:p>
        </p:txBody>
      </p:sp>
      <p:sp>
        <p:nvSpPr>
          <p:cNvPr id="4" name="Tijdelijke aanduiding voor dianummer 3"/>
          <p:cNvSpPr>
            <a:spLocks noGrp="1"/>
          </p:cNvSpPr>
          <p:nvPr>
            <p:ph type="sldNum" sz="quarter" idx="10"/>
          </p:nvPr>
        </p:nvSpPr>
        <p:spPr/>
        <p:txBody>
          <a:bodyPr/>
          <a:lstStyle/>
          <a:p>
            <a:fld id="{1BBF70D4-9B8A-44AF-B911-8C286BFDB628}" type="slidenum">
              <a:rPr lang="nl-NL" smtClean="0"/>
              <a:t>12</a:t>
            </a:fld>
            <a:endParaRPr lang="nl-NL"/>
          </a:p>
        </p:txBody>
      </p:sp>
    </p:spTree>
    <p:extLst>
      <p:ext uri="{BB962C8B-B14F-4D97-AF65-F5344CB8AC3E}">
        <p14:creationId xmlns:p14="http://schemas.microsoft.com/office/powerpoint/2010/main" val="1493260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19-6-2018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058328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19-6-2018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4117726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19-6-2018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9842142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normAutofit/>
          </a:bodyPr>
          <a:lstStyle>
            <a:lvl1pPr>
              <a:defRPr sz="2800">
                <a:latin typeface="Arial" pitchFamily="34" charset="0"/>
                <a:cs typeface="Arial" pitchFamily="34" charset="0"/>
              </a:defRPr>
            </a:lvl1pPr>
          </a:lstStyle>
          <a:p>
            <a:r>
              <a:rPr lang="nl-NL" dirty="0" smtClean="0"/>
              <a:t>Klik om de stijl te bewerken</a:t>
            </a:r>
            <a:endParaRPr lang="nl-NL" dirty="0"/>
          </a:p>
        </p:txBody>
      </p:sp>
      <p:sp>
        <p:nvSpPr>
          <p:cNvPr id="3" name="Ondertitel 2"/>
          <p:cNvSpPr>
            <a:spLocks noGrp="1"/>
          </p:cNvSpPr>
          <p:nvPr>
            <p:ph type="subTitle" idx="1"/>
          </p:nvPr>
        </p:nvSpPr>
        <p:spPr>
          <a:xfrm>
            <a:off x="1828800" y="3886200"/>
            <a:ext cx="85344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smtClean="0"/>
              <a:t>Klik om de ondertitelstijl van het model te bewerken</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77816317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8860565" cy="648072"/>
          </a:xfrm>
        </p:spPr>
        <p:txBody>
          <a:bodyPr>
            <a:noAutofit/>
          </a:bodyPr>
          <a:lstStyle>
            <a:lvl1pPr algn="l">
              <a:defRPr sz="2800" b="1">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2735627" y="1196753"/>
            <a:ext cx="8846773"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00471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normAutofit/>
          </a:bodyPr>
          <a:lstStyle>
            <a:lvl1pPr algn="l">
              <a:defRPr sz="3600" b="1" cap="all">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smtClean="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724925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itchFamily="34" charset="0"/>
                <a:cs typeface="Arial" pitchFamily="34" charset="0"/>
              </a:defRPr>
            </a:lvl1pPr>
          </a:lstStyle>
          <a:p>
            <a:r>
              <a:rPr lang="nl-NL" dirty="0" smtClean="0"/>
              <a:t>Klik om de stijl te bewerken</a:t>
            </a:r>
            <a:endParaRPr lang="nl-NL" dirty="0"/>
          </a:p>
        </p:txBody>
      </p:sp>
      <p:sp>
        <p:nvSpPr>
          <p:cNvPr id="3" name="Tijdelijke aanduiding voor inhoud 2"/>
          <p:cNvSpPr>
            <a:spLocks noGrp="1"/>
          </p:cNvSpPr>
          <p:nvPr>
            <p:ph sz="half" idx="1"/>
          </p:nvPr>
        </p:nvSpPr>
        <p:spPr>
          <a:xfrm>
            <a:off x="609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inhoud 3"/>
          <p:cNvSpPr>
            <a:spLocks noGrp="1"/>
          </p:cNvSpPr>
          <p:nvPr>
            <p:ph sz="half" idx="2"/>
          </p:nvPr>
        </p:nvSpPr>
        <p:spPr>
          <a:xfrm>
            <a:off x="6197600" y="1600201"/>
            <a:ext cx="53848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254748548"/>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4013536266"/>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3986098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2004606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1442025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19-6-2018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75431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512096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lvl1pPr>
              <a:defRPr>
                <a:latin typeface="Arial" panose="020B0604020202020204" pitchFamily="34" charset="0"/>
                <a:cs typeface="Arial" panose="020B0604020202020204" pitchFamily="34" charset="0"/>
              </a:defRPr>
            </a:lvl1pPr>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solidFill>
                <a:prstClr val="black">
                  <a:tint val="75000"/>
                </a:prstClr>
              </a:solidFill>
            </a:endParaRPr>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spTree>
    <p:extLst>
      <p:ext uri="{BB962C8B-B14F-4D97-AF65-F5344CB8AC3E}">
        <p14:creationId xmlns:p14="http://schemas.microsoft.com/office/powerpoint/2010/main" val="667965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EE42667C-F8E0-4054-9DB3-7EC57F01542D}" type="datetimeFigureOut">
              <a:rPr lang="nl-NL" smtClean="0"/>
              <a:t>19-6-2018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262730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EE42667C-F8E0-4054-9DB3-7EC57F01542D}" type="datetimeFigureOut">
              <a:rPr lang="nl-NL" smtClean="0"/>
              <a:t>19-6-2018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949529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EE42667C-F8E0-4054-9DB3-7EC57F01542D}" type="datetimeFigureOut">
              <a:rPr lang="nl-NL" smtClean="0"/>
              <a:t>19-6-2018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69814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EE42667C-F8E0-4054-9DB3-7EC57F01542D}" type="datetimeFigureOut">
              <a:rPr lang="nl-NL" smtClean="0"/>
              <a:t>19-6-2018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2828248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E42667C-F8E0-4054-9DB3-7EC57F01542D}" type="datetimeFigureOut">
              <a:rPr lang="nl-NL" smtClean="0"/>
              <a:t>19-6-2018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87135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19-6-2018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1373310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EE42667C-F8E0-4054-9DB3-7EC57F01542D}" type="datetimeFigureOut">
              <a:rPr lang="nl-NL" smtClean="0"/>
              <a:t>19-6-2018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B6BD1A36-609A-4F72-AD26-7202A32EC6D2}" type="slidenum">
              <a:rPr lang="nl-NL" smtClean="0"/>
              <a:t>‹nr.›</a:t>
            </a:fld>
            <a:endParaRPr lang="nl-NL"/>
          </a:p>
        </p:txBody>
      </p:sp>
    </p:spTree>
    <p:extLst>
      <p:ext uri="{BB962C8B-B14F-4D97-AF65-F5344CB8AC3E}">
        <p14:creationId xmlns:p14="http://schemas.microsoft.com/office/powerpoint/2010/main" val="3923452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42667C-F8E0-4054-9DB3-7EC57F01542D}" type="datetimeFigureOut">
              <a:rPr lang="nl-NL" smtClean="0"/>
              <a:t>19-6-2018</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D1A36-609A-4F72-AD26-7202A32EC6D2}" type="slidenum">
              <a:rPr lang="nl-NL" smtClean="0"/>
              <a:t>‹nr.›</a:t>
            </a:fld>
            <a:endParaRPr lang="nl-NL"/>
          </a:p>
        </p:txBody>
      </p:sp>
    </p:spTree>
    <p:extLst>
      <p:ext uri="{BB962C8B-B14F-4D97-AF65-F5344CB8AC3E}">
        <p14:creationId xmlns:p14="http://schemas.microsoft.com/office/powerpoint/2010/main" val="2088075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solidFill>
                  <a:prstClr val="black">
                    <a:tint val="75000"/>
                  </a:prstClr>
                </a:solidFill>
              </a:rPr>
              <a:pPr/>
              <a:t>19-6-2018</a:t>
            </a:fld>
            <a:endParaRPr lang="nl-NL">
              <a:solidFill>
                <a:prstClr val="black">
                  <a:tint val="75000"/>
                </a:prstClr>
              </a:solidFill>
            </a:endParaRPr>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solidFill>
                <a:prstClr val="black">
                  <a:tint val="75000"/>
                </a:prstClr>
              </a:solidFill>
            </a:endParaRPr>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solidFill>
                  <a:prstClr val="black">
                    <a:tint val="75000"/>
                  </a:prstClr>
                </a:solidFill>
              </a:rPr>
              <a:pPr/>
              <a:t>‹nr.›</a:t>
            </a:fld>
            <a:endParaRPr lang="nl-NL">
              <a:solidFill>
                <a:prstClr val="black">
                  <a:tint val="75000"/>
                </a:prstClr>
              </a:solidFill>
            </a:endParaRPr>
          </a:p>
        </p:txBody>
      </p:sp>
      <p:pic>
        <p:nvPicPr>
          <p:cNvPr id="7" name="Picture 2"/>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 y="1"/>
            <a:ext cx="12189884" cy="6856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21644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9950"/>
            <a:ext cx="12192000" cy="78919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hthoek 4"/>
          <p:cNvSpPr/>
          <p:nvPr/>
        </p:nvSpPr>
        <p:spPr>
          <a:xfrm>
            <a:off x="1275009" y="1648497"/>
            <a:ext cx="9659154" cy="646331"/>
          </a:xfrm>
          <a:prstGeom prst="rect">
            <a:avLst/>
          </a:prstGeom>
        </p:spPr>
        <p:txBody>
          <a:bodyPr wrap="square">
            <a:spAutoFit/>
          </a:bodyPr>
          <a:lstStyle/>
          <a:p>
            <a:r>
              <a:rPr lang="nl-NL" sz="3600" dirty="0">
                <a:solidFill>
                  <a:prstClr val="black"/>
                </a:solidFill>
                <a:latin typeface="Arial" pitchFamily="34" charset="0"/>
                <a:cs typeface="Arial" pitchFamily="34" charset="0"/>
              </a:rPr>
              <a:t>Presentatie </a:t>
            </a:r>
            <a:r>
              <a:rPr lang="nl-NL" sz="3600" dirty="0" smtClean="0">
                <a:solidFill>
                  <a:prstClr val="black"/>
                </a:solidFill>
                <a:latin typeface="Arial" pitchFamily="34" charset="0"/>
                <a:cs typeface="Arial" pitchFamily="34" charset="0"/>
              </a:rPr>
              <a:t>doelstelling en doelgroep</a:t>
            </a:r>
            <a:endParaRPr lang="nl-NL" sz="3600" dirty="0"/>
          </a:p>
        </p:txBody>
      </p:sp>
    </p:spTree>
    <p:extLst>
      <p:ext uri="{BB962C8B-B14F-4D97-AF65-F5344CB8AC3E}">
        <p14:creationId xmlns:p14="http://schemas.microsoft.com/office/powerpoint/2010/main" val="2222112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Doelgroep</a:t>
            </a:r>
            <a:endParaRPr lang="nl-NL" dirty="0"/>
          </a:p>
        </p:txBody>
      </p:sp>
      <p:sp>
        <p:nvSpPr>
          <p:cNvPr id="3" name="Tijdelijke aanduiding voor inhoud 2"/>
          <p:cNvSpPr>
            <a:spLocks noGrp="1"/>
          </p:cNvSpPr>
          <p:nvPr>
            <p:ph idx="1"/>
          </p:nvPr>
        </p:nvSpPr>
        <p:spPr/>
        <p:txBody>
          <a:bodyPr/>
          <a:lstStyle/>
          <a:p>
            <a:r>
              <a:rPr lang="nl-NL" dirty="0" smtClean="0"/>
              <a:t>Zorg dat je zo veel mogelijk over je doelgroep te weten komt. </a:t>
            </a:r>
          </a:p>
          <a:p>
            <a:r>
              <a:rPr lang="nl-NL" dirty="0" smtClean="0"/>
              <a:t>Analyseer:</a:t>
            </a:r>
          </a:p>
          <a:p>
            <a:pPr lvl="1"/>
            <a:r>
              <a:rPr lang="nl-NL" dirty="0" smtClean="0"/>
              <a:t>Wat vinden ze leuk</a:t>
            </a:r>
          </a:p>
          <a:p>
            <a:pPr lvl="1"/>
            <a:r>
              <a:rPr lang="nl-NL" dirty="0" smtClean="0"/>
              <a:t>Verwachtingen</a:t>
            </a:r>
          </a:p>
          <a:p>
            <a:pPr lvl="1"/>
            <a:r>
              <a:rPr lang="nl-NL" dirty="0" smtClean="0"/>
              <a:t>Waar is je doelgroep?</a:t>
            </a:r>
          </a:p>
          <a:p>
            <a:pPr lvl="1"/>
            <a:r>
              <a:rPr lang="nl-NL" dirty="0" smtClean="0"/>
              <a:t>Hoe de doelgroep tegenover het onderwerp staat</a:t>
            </a:r>
          </a:p>
          <a:p>
            <a:pPr lvl="1"/>
            <a:r>
              <a:rPr lang="nl-NL" dirty="0" smtClean="0"/>
              <a:t>Etc. </a:t>
            </a:r>
          </a:p>
        </p:txBody>
      </p:sp>
    </p:spTree>
    <p:extLst>
      <p:ext uri="{BB962C8B-B14F-4D97-AF65-F5344CB8AC3E}">
        <p14:creationId xmlns:p14="http://schemas.microsoft.com/office/powerpoint/2010/main" val="3428213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Zakelijke evenementen</a:t>
            </a:r>
            <a:endParaRPr lang="nl-NL" dirty="0"/>
          </a:p>
        </p:txBody>
      </p:sp>
      <p:sp>
        <p:nvSpPr>
          <p:cNvPr id="3" name="Tijdelijke aanduiding voor inhoud 2"/>
          <p:cNvSpPr>
            <a:spLocks noGrp="1"/>
          </p:cNvSpPr>
          <p:nvPr>
            <p:ph idx="1"/>
          </p:nvPr>
        </p:nvSpPr>
        <p:spPr/>
        <p:txBody>
          <a:bodyPr/>
          <a:lstStyle/>
          <a:p>
            <a:r>
              <a:rPr lang="nl-NL" dirty="0" smtClean="0"/>
              <a:t>Business-to-business (b2b)</a:t>
            </a:r>
          </a:p>
          <a:p>
            <a:pPr lvl="1"/>
            <a:r>
              <a:rPr lang="nl-NL" dirty="0" smtClean="0"/>
              <a:t>Klanten, toeleveranciers en zakenrelaties</a:t>
            </a:r>
          </a:p>
          <a:p>
            <a:r>
              <a:rPr lang="nl-NL" dirty="0" smtClean="0"/>
              <a:t>Business-</a:t>
            </a:r>
            <a:r>
              <a:rPr lang="nl-NL" dirty="0" err="1" smtClean="0"/>
              <a:t>to</a:t>
            </a:r>
            <a:r>
              <a:rPr lang="nl-NL" dirty="0" smtClean="0"/>
              <a:t>-</a:t>
            </a:r>
            <a:r>
              <a:rPr lang="nl-NL" dirty="0" err="1" smtClean="0"/>
              <a:t>consumer</a:t>
            </a:r>
            <a:r>
              <a:rPr lang="nl-NL" dirty="0" smtClean="0"/>
              <a:t> (b2c)</a:t>
            </a:r>
          </a:p>
          <a:p>
            <a:pPr lvl="1"/>
            <a:r>
              <a:rPr lang="nl-NL" dirty="0" smtClean="0"/>
              <a:t>Consumenten (</a:t>
            </a:r>
            <a:r>
              <a:rPr lang="nl-NL" dirty="0" err="1" smtClean="0"/>
              <a:t>privé-personen</a:t>
            </a:r>
            <a:r>
              <a:rPr lang="nl-NL" dirty="0" smtClean="0"/>
              <a:t>)</a:t>
            </a:r>
          </a:p>
          <a:p>
            <a:r>
              <a:rPr lang="nl-NL" dirty="0" smtClean="0"/>
              <a:t>Business-</a:t>
            </a:r>
            <a:r>
              <a:rPr lang="nl-NL" dirty="0" err="1" smtClean="0"/>
              <a:t>to</a:t>
            </a:r>
            <a:r>
              <a:rPr lang="nl-NL" dirty="0" smtClean="0"/>
              <a:t>-</a:t>
            </a:r>
            <a:r>
              <a:rPr lang="nl-NL" dirty="0" err="1" smtClean="0"/>
              <a:t>personnel</a:t>
            </a:r>
            <a:r>
              <a:rPr lang="nl-NL" dirty="0" smtClean="0"/>
              <a:t> (b2p)</a:t>
            </a:r>
          </a:p>
          <a:p>
            <a:pPr lvl="1"/>
            <a:r>
              <a:rPr lang="nl-NL" dirty="0" smtClean="0"/>
              <a:t>Intern evenement voor medewerkers van je bedrijf</a:t>
            </a:r>
            <a:endParaRPr lang="nl-NL" dirty="0"/>
          </a:p>
        </p:txBody>
      </p:sp>
    </p:spTree>
    <p:extLst>
      <p:ext uri="{BB962C8B-B14F-4D97-AF65-F5344CB8AC3E}">
        <p14:creationId xmlns:p14="http://schemas.microsoft.com/office/powerpoint/2010/main" val="4709658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Subdoelgroepen</a:t>
            </a:r>
            <a:endParaRPr lang="nl-NL" dirty="0"/>
          </a:p>
        </p:txBody>
      </p:sp>
      <p:sp>
        <p:nvSpPr>
          <p:cNvPr id="3" name="Tijdelijke aanduiding voor inhoud 2"/>
          <p:cNvSpPr>
            <a:spLocks noGrp="1"/>
          </p:cNvSpPr>
          <p:nvPr>
            <p:ph idx="1"/>
          </p:nvPr>
        </p:nvSpPr>
        <p:spPr/>
        <p:txBody>
          <a:bodyPr/>
          <a:lstStyle/>
          <a:p>
            <a:r>
              <a:rPr lang="nl-NL" dirty="0" smtClean="0"/>
              <a:t>Hoe gedetailleerder je je doelgroep kunt beschrijven, hoe beter dat is. </a:t>
            </a:r>
          </a:p>
          <a:p>
            <a:r>
              <a:rPr lang="nl-NL" dirty="0" smtClean="0"/>
              <a:t>Beslis welke subdoelgroepen je wilt uitnodigen.</a:t>
            </a:r>
          </a:p>
          <a:p>
            <a:r>
              <a:rPr lang="nl-NL" dirty="0"/>
              <a:t>Klantrelaties uitnodigen</a:t>
            </a:r>
          </a:p>
          <a:p>
            <a:pPr lvl="1"/>
            <a:r>
              <a:rPr lang="nl-NL" dirty="0"/>
              <a:t>Echt allemaal?</a:t>
            </a:r>
          </a:p>
          <a:p>
            <a:pPr lvl="2"/>
            <a:r>
              <a:rPr lang="nl-NL" dirty="0"/>
              <a:t>Trouwe klanten, nieuwe klanten, prospecten, </a:t>
            </a:r>
            <a:r>
              <a:rPr lang="nl-NL" dirty="0" err="1" smtClean="0"/>
              <a:t>beïnvloeders</a:t>
            </a:r>
            <a:endParaRPr lang="nl-NL" dirty="0" smtClean="0"/>
          </a:p>
          <a:p>
            <a:r>
              <a:rPr lang="nl-NL" dirty="0" smtClean="0"/>
              <a:t>Allemaal tegelijk uitnodigen? </a:t>
            </a:r>
          </a:p>
        </p:txBody>
      </p:sp>
    </p:spTree>
    <p:extLst>
      <p:ext uri="{BB962C8B-B14F-4D97-AF65-F5344CB8AC3E}">
        <p14:creationId xmlns:p14="http://schemas.microsoft.com/office/powerpoint/2010/main" val="1311979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Homogene groep</a:t>
            </a:r>
            <a:endParaRPr lang="nl-NL" dirty="0"/>
          </a:p>
        </p:txBody>
      </p:sp>
      <p:sp>
        <p:nvSpPr>
          <p:cNvPr id="3" name="Tijdelijke aanduiding voor inhoud 2"/>
          <p:cNvSpPr>
            <a:spLocks noGrp="1"/>
          </p:cNvSpPr>
          <p:nvPr>
            <p:ph idx="1"/>
          </p:nvPr>
        </p:nvSpPr>
        <p:spPr/>
        <p:txBody>
          <a:bodyPr/>
          <a:lstStyle/>
          <a:p>
            <a:r>
              <a:rPr lang="nl-NL" dirty="0" smtClean="0"/>
              <a:t>Vereenvoudigt de organisatie maar laat je niet weerhouden om een evenement te organiseren voor een divers samengestelde doelgroep.</a:t>
            </a:r>
          </a:p>
          <a:p>
            <a:r>
              <a:rPr lang="nl-NL" dirty="0" smtClean="0"/>
              <a:t>Weeg voor- en nadelen grondig af.</a:t>
            </a:r>
          </a:p>
          <a:p>
            <a:r>
              <a:rPr lang="nl-NL" dirty="0" smtClean="0"/>
              <a:t>Bijv. partners en kinderen -&gt; goed voor de sfeer -&gt; andere verwachtingen.</a:t>
            </a:r>
          </a:p>
          <a:p>
            <a:r>
              <a:rPr lang="nl-NL" dirty="0" smtClean="0"/>
              <a:t>Kunnen gasten het goed met elkaar vinden? Netwerkmomenten inlassen?</a:t>
            </a:r>
            <a:endParaRPr lang="nl-NL" dirty="0"/>
          </a:p>
        </p:txBody>
      </p:sp>
    </p:spTree>
    <p:extLst>
      <p:ext uri="{BB962C8B-B14F-4D97-AF65-F5344CB8AC3E}">
        <p14:creationId xmlns:p14="http://schemas.microsoft.com/office/powerpoint/2010/main" val="12312302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a:t>
            </a:r>
            <a:endParaRPr lang="nl-NL" dirty="0"/>
          </a:p>
        </p:txBody>
      </p:sp>
      <p:sp>
        <p:nvSpPr>
          <p:cNvPr id="3" name="Tijdelijke aanduiding voor inhoud 2"/>
          <p:cNvSpPr>
            <a:spLocks noGrp="1"/>
          </p:cNvSpPr>
          <p:nvPr>
            <p:ph idx="1"/>
          </p:nvPr>
        </p:nvSpPr>
        <p:spPr/>
        <p:txBody>
          <a:bodyPr/>
          <a:lstStyle/>
          <a:p>
            <a:r>
              <a:rPr lang="nl-NL" dirty="0" smtClean="0"/>
              <a:t>Jan werkt als ICT-er bij Jumbo op het hoofdkantoor net als 1000 collega`s. Hij vindt het gezellig om met collega`s een activiteit te ondernemen. Jan is sportief, creatief en is snel afgeleid. Hij is vader van 3 jongens tussen 3 en 10 jaar.   </a:t>
            </a:r>
            <a:br>
              <a:rPr lang="nl-NL" dirty="0" smtClean="0"/>
            </a:br>
            <a:r>
              <a:rPr lang="nl-NL" dirty="0" smtClean="0"/>
              <a:t>Jumbo organiseert een jaarlijks personeelsfeest. Bedenkt eens een evenement wat Jan zou kunnen aanspreken.  Motiveer waarom het bij Jan past. </a:t>
            </a:r>
            <a:endParaRPr lang="nl-NL" dirty="0"/>
          </a:p>
        </p:txBody>
      </p:sp>
    </p:spTree>
    <p:extLst>
      <p:ext uri="{BB962C8B-B14F-4D97-AF65-F5344CB8AC3E}">
        <p14:creationId xmlns:p14="http://schemas.microsoft.com/office/powerpoint/2010/main" val="3996346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Casus</a:t>
            </a:r>
            <a:endParaRPr lang="nl-NL" dirty="0"/>
          </a:p>
        </p:txBody>
      </p:sp>
      <p:sp>
        <p:nvSpPr>
          <p:cNvPr id="3" name="Tijdelijke aanduiding voor inhoud 2"/>
          <p:cNvSpPr>
            <a:spLocks noGrp="1"/>
          </p:cNvSpPr>
          <p:nvPr>
            <p:ph idx="1"/>
          </p:nvPr>
        </p:nvSpPr>
        <p:spPr/>
        <p:txBody>
          <a:bodyPr/>
          <a:lstStyle/>
          <a:p>
            <a:r>
              <a:rPr lang="nl-NL" dirty="0" smtClean="0"/>
              <a:t>Naast Jan werkt ook Ilse bij Jumbo. Zij is een echte carrièretijger. Ze is single en houdt er een societyleven op na. Kijk nog eens naar de bedachte activiteit en pas aan om het ook voor Ilse leuk te maken. </a:t>
            </a:r>
            <a:endParaRPr lang="nl-NL" dirty="0"/>
          </a:p>
        </p:txBody>
      </p:sp>
    </p:spTree>
    <p:extLst>
      <p:ext uri="{BB962C8B-B14F-4D97-AF65-F5344CB8AC3E}">
        <p14:creationId xmlns:p14="http://schemas.microsoft.com/office/powerpoint/2010/main" val="1753498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Aan het eind van deze les kun je:</a:t>
            </a:r>
          </a:p>
          <a:p>
            <a:pPr marL="0" indent="0">
              <a:buNone/>
            </a:pPr>
            <a:endParaRPr lang="nl-NL" dirty="0" smtClean="0"/>
          </a:p>
          <a:p>
            <a:r>
              <a:rPr lang="nl-NL" dirty="0" smtClean="0"/>
              <a:t>Nut en noodzaak benoemen van het benoemen van een doelstelling en doelgroep.</a:t>
            </a:r>
          </a:p>
          <a:p>
            <a:r>
              <a:rPr lang="nl-NL" dirty="0" smtClean="0"/>
              <a:t>Een goede doelstelling formuleren.</a:t>
            </a:r>
          </a:p>
          <a:p>
            <a:r>
              <a:rPr lang="nl-NL" dirty="0"/>
              <a:t>Passende activiteiten bedenken bij een doelgroep.  </a:t>
            </a:r>
          </a:p>
          <a:p>
            <a:endParaRPr lang="nl-NL" dirty="0" smtClean="0"/>
          </a:p>
          <a:p>
            <a:endParaRPr lang="nl-NL" dirty="0" smtClean="0"/>
          </a:p>
          <a:p>
            <a:endParaRPr lang="nl-NL" dirty="0" smtClean="0"/>
          </a:p>
          <a:p>
            <a:pPr marL="0" indent="0">
              <a:buNone/>
            </a:pPr>
            <a:endParaRPr lang="nl-NL" dirty="0"/>
          </a:p>
        </p:txBody>
      </p:sp>
    </p:spTree>
    <p:extLst>
      <p:ext uri="{BB962C8B-B14F-4D97-AF65-F5344CB8AC3E}">
        <p14:creationId xmlns:p14="http://schemas.microsoft.com/office/powerpoint/2010/main" val="35699623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Leerdoel</a:t>
            </a:r>
            <a:endParaRPr lang="nl-NL" dirty="0"/>
          </a:p>
        </p:txBody>
      </p:sp>
      <p:sp>
        <p:nvSpPr>
          <p:cNvPr id="3" name="Tijdelijke aanduiding voor inhoud 2"/>
          <p:cNvSpPr>
            <a:spLocks noGrp="1"/>
          </p:cNvSpPr>
          <p:nvPr>
            <p:ph idx="1"/>
          </p:nvPr>
        </p:nvSpPr>
        <p:spPr/>
        <p:txBody>
          <a:bodyPr/>
          <a:lstStyle/>
          <a:p>
            <a:pPr marL="0" indent="0">
              <a:buNone/>
            </a:pPr>
            <a:r>
              <a:rPr lang="nl-NL" dirty="0" smtClean="0"/>
              <a:t>Aan het eind van deze les kun je:</a:t>
            </a:r>
          </a:p>
          <a:p>
            <a:pPr marL="0" indent="0">
              <a:buNone/>
            </a:pPr>
            <a:endParaRPr lang="nl-NL" dirty="0" smtClean="0"/>
          </a:p>
          <a:p>
            <a:r>
              <a:rPr lang="nl-NL" dirty="0" smtClean="0"/>
              <a:t>Nut en noodzaak benoemen van het benoemen van een doelstelling en doelgroep.</a:t>
            </a:r>
          </a:p>
          <a:p>
            <a:r>
              <a:rPr lang="nl-NL" dirty="0" smtClean="0"/>
              <a:t>Een goede doelstelling formuleren.</a:t>
            </a:r>
          </a:p>
          <a:p>
            <a:r>
              <a:rPr lang="nl-NL" dirty="0" smtClean="0"/>
              <a:t>Passende activiteiten bedenken bij een doelgroep.  </a:t>
            </a:r>
          </a:p>
          <a:p>
            <a:endParaRPr lang="nl-NL" dirty="0" smtClean="0"/>
          </a:p>
          <a:p>
            <a:endParaRPr lang="nl-NL" dirty="0" smtClean="0"/>
          </a:p>
          <a:p>
            <a:pPr marL="0" indent="0">
              <a:buNone/>
            </a:pPr>
            <a:endParaRPr lang="nl-NL" dirty="0"/>
          </a:p>
        </p:txBody>
      </p:sp>
    </p:spTree>
    <p:extLst>
      <p:ext uri="{BB962C8B-B14F-4D97-AF65-F5344CB8AC3E}">
        <p14:creationId xmlns:p14="http://schemas.microsoft.com/office/powerpoint/2010/main" val="2202926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Inhoud les</a:t>
            </a:r>
            <a:endParaRPr lang="nl-NL" dirty="0"/>
          </a:p>
        </p:txBody>
      </p:sp>
      <p:sp>
        <p:nvSpPr>
          <p:cNvPr id="3" name="Tijdelijke aanduiding voor inhoud 2"/>
          <p:cNvSpPr>
            <a:spLocks noGrp="1"/>
          </p:cNvSpPr>
          <p:nvPr>
            <p:ph idx="1"/>
          </p:nvPr>
        </p:nvSpPr>
        <p:spPr/>
        <p:txBody>
          <a:bodyPr/>
          <a:lstStyle/>
          <a:p>
            <a:r>
              <a:rPr lang="nl-NL" dirty="0" smtClean="0"/>
              <a:t>Uitleg doelstellingen inclusief verwerkingsopdracht</a:t>
            </a:r>
          </a:p>
          <a:p>
            <a:r>
              <a:rPr lang="nl-NL" dirty="0" smtClean="0"/>
              <a:t>Uitleg doelgroep inclusief verwerkingsopdracht</a:t>
            </a:r>
            <a:endParaRPr lang="nl-NL" dirty="0"/>
          </a:p>
        </p:txBody>
      </p:sp>
    </p:spTree>
    <p:extLst>
      <p:ext uri="{BB962C8B-B14F-4D97-AF65-F5344CB8AC3E}">
        <p14:creationId xmlns:p14="http://schemas.microsoft.com/office/powerpoint/2010/main" val="11985972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Event doelstellingen</a:t>
            </a:r>
            <a:endParaRPr lang="nl-NL" dirty="0"/>
          </a:p>
        </p:txBody>
      </p:sp>
      <p:sp>
        <p:nvSpPr>
          <p:cNvPr id="3" name="Tijdelijke aanduiding voor inhoud 2"/>
          <p:cNvSpPr>
            <a:spLocks noGrp="1"/>
          </p:cNvSpPr>
          <p:nvPr>
            <p:ph idx="1"/>
          </p:nvPr>
        </p:nvSpPr>
        <p:spPr/>
        <p:txBody>
          <a:bodyPr/>
          <a:lstStyle/>
          <a:p>
            <a:r>
              <a:rPr lang="nl-NL" dirty="0" smtClean="0"/>
              <a:t>Soorten doelen:</a:t>
            </a:r>
          </a:p>
          <a:p>
            <a:pPr lvl="1"/>
            <a:r>
              <a:rPr lang="nl-NL" dirty="0" smtClean="0"/>
              <a:t>Stimuleren van verkoop</a:t>
            </a:r>
          </a:p>
          <a:p>
            <a:pPr lvl="1"/>
            <a:r>
              <a:rPr lang="nl-NL" dirty="0" smtClean="0"/>
              <a:t>Team motiveren</a:t>
            </a:r>
          </a:p>
          <a:p>
            <a:pPr lvl="1"/>
            <a:r>
              <a:rPr lang="nl-NL" dirty="0" smtClean="0"/>
              <a:t>Attitude of bedrijfscultuur bijsturen</a:t>
            </a:r>
          </a:p>
          <a:p>
            <a:pPr lvl="1"/>
            <a:r>
              <a:rPr lang="nl-NL" dirty="0" smtClean="0"/>
              <a:t>Bedanken of b</a:t>
            </a:r>
            <a:r>
              <a:rPr lang="nl-NL" dirty="0" smtClean="0"/>
              <a:t>elonen </a:t>
            </a:r>
          </a:p>
          <a:p>
            <a:pPr lvl="1"/>
            <a:r>
              <a:rPr lang="nl-NL" dirty="0" smtClean="0"/>
              <a:t>Informatie delen of kennis overdragen</a:t>
            </a:r>
          </a:p>
          <a:p>
            <a:pPr lvl="1"/>
            <a:r>
              <a:rPr lang="nl-NL" dirty="0" smtClean="0"/>
              <a:t>Relaties opbouwen of versterken</a:t>
            </a:r>
          </a:p>
          <a:p>
            <a:pPr lvl="1"/>
            <a:r>
              <a:rPr lang="nl-NL" dirty="0" smtClean="0"/>
              <a:t>Imago verbeteren of naamsbekendheid vergroten</a:t>
            </a:r>
          </a:p>
          <a:p>
            <a:pPr lvl="1"/>
            <a:r>
              <a:rPr lang="nl-NL" dirty="0" smtClean="0"/>
              <a:t>Impopulaire beslissingen verteerbaar maken</a:t>
            </a:r>
          </a:p>
          <a:p>
            <a:pPr lvl="1"/>
            <a:r>
              <a:rPr lang="nl-NL" dirty="0" smtClean="0"/>
              <a:t>Etc. </a:t>
            </a:r>
            <a:endParaRPr lang="nl-NL" dirty="0" smtClean="0"/>
          </a:p>
          <a:p>
            <a:endParaRPr lang="nl-NL" dirty="0" smtClean="0"/>
          </a:p>
          <a:p>
            <a:endParaRPr lang="nl-NL" dirty="0"/>
          </a:p>
        </p:txBody>
      </p:sp>
    </p:spTree>
    <p:extLst>
      <p:ext uri="{BB962C8B-B14F-4D97-AF65-F5344CB8AC3E}">
        <p14:creationId xmlns:p14="http://schemas.microsoft.com/office/powerpoint/2010/main" val="18292302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639616" y="332656"/>
            <a:ext cx="9340890" cy="648072"/>
          </a:xfrm>
        </p:spPr>
        <p:txBody>
          <a:bodyPr/>
          <a:lstStyle/>
          <a:p>
            <a:r>
              <a:rPr lang="nl-NL" dirty="0" smtClean="0"/>
              <a:t>Bedenk eens een evenement voor de onderstaande doelstellingen</a:t>
            </a:r>
            <a:endParaRPr lang="nl-NL" dirty="0"/>
          </a:p>
        </p:txBody>
      </p:sp>
      <p:sp>
        <p:nvSpPr>
          <p:cNvPr id="3" name="Tijdelijke aanduiding voor inhoud 2"/>
          <p:cNvSpPr>
            <a:spLocks noGrp="1"/>
          </p:cNvSpPr>
          <p:nvPr>
            <p:ph idx="1"/>
          </p:nvPr>
        </p:nvSpPr>
        <p:spPr/>
        <p:txBody>
          <a:bodyPr/>
          <a:lstStyle/>
          <a:p>
            <a:pPr lvl="1"/>
            <a:r>
              <a:rPr lang="nl-NL" dirty="0"/>
              <a:t>Stimuleren van </a:t>
            </a:r>
            <a:r>
              <a:rPr lang="nl-NL" dirty="0" smtClean="0"/>
              <a:t>verkoop van de nieuwste IPhone</a:t>
            </a:r>
            <a:endParaRPr lang="nl-NL" dirty="0"/>
          </a:p>
          <a:p>
            <a:pPr lvl="1"/>
            <a:r>
              <a:rPr lang="nl-NL" dirty="0"/>
              <a:t>Team </a:t>
            </a:r>
            <a:r>
              <a:rPr lang="nl-NL" dirty="0" smtClean="0"/>
              <a:t>motiveren van KPN</a:t>
            </a:r>
            <a:endParaRPr lang="nl-NL" dirty="0"/>
          </a:p>
          <a:p>
            <a:pPr lvl="1"/>
            <a:r>
              <a:rPr lang="nl-NL" dirty="0"/>
              <a:t>Attitude of bedrijfscultuur </a:t>
            </a:r>
            <a:r>
              <a:rPr lang="nl-NL" dirty="0" smtClean="0"/>
              <a:t>bijsturen van Helicon</a:t>
            </a:r>
            <a:endParaRPr lang="nl-NL" dirty="0"/>
          </a:p>
          <a:p>
            <a:pPr lvl="1"/>
            <a:r>
              <a:rPr lang="nl-NL" dirty="0"/>
              <a:t>Bedanken of belonen </a:t>
            </a:r>
            <a:r>
              <a:rPr lang="nl-NL" dirty="0" smtClean="0"/>
              <a:t>van klanten van Campina</a:t>
            </a:r>
            <a:endParaRPr lang="nl-NL" dirty="0"/>
          </a:p>
          <a:p>
            <a:pPr lvl="1"/>
            <a:r>
              <a:rPr lang="nl-NL" dirty="0"/>
              <a:t>Informatie delen of kennis </a:t>
            </a:r>
            <a:r>
              <a:rPr lang="nl-NL" dirty="0" smtClean="0"/>
              <a:t>overdragen voor </a:t>
            </a:r>
            <a:r>
              <a:rPr lang="nl-NL" dirty="0"/>
              <a:t>Kromkommer</a:t>
            </a:r>
          </a:p>
          <a:p>
            <a:pPr lvl="1"/>
            <a:r>
              <a:rPr lang="nl-NL" dirty="0"/>
              <a:t>Relaties opbouwen of </a:t>
            </a:r>
            <a:r>
              <a:rPr lang="nl-NL" dirty="0" smtClean="0"/>
              <a:t>versterken voor Honig</a:t>
            </a:r>
            <a:endParaRPr lang="nl-NL" dirty="0"/>
          </a:p>
          <a:p>
            <a:pPr lvl="1"/>
            <a:r>
              <a:rPr lang="nl-NL" dirty="0"/>
              <a:t>Imago verbeteren of naamsbekendheid </a:t>
            </a:r>
            <a:r>
              <a:rPr lang="nl-NL" dirty="0" smtClean="0"/>
              <a:t>vergroten van Shell</a:t>
            </a:r>
            <a:endParaRPr lang="nl-NL" dirty="0"/>
          </a:p>
          <a:p>
            <a:pPr lvl="1"/>
            <a:r>
              <a:rPr lang="nl-NL" dirty="0"/>
              <a:t>Impopulaire beslissingen verteerbaar </a:t>
            </a:r>
            <a:r>
              <a:rPr lang="nl-NL" dirty="0" smtClean="0"/>
              <a:t>maken van de gemeente.</a:t>
            </a:r>
            <a:endParaRPr lang="nl-NL" dirty="0"/>
          </a:p>
        </p:txBody>
      </p:sp>
    </p:spTree>
    <p:extLst>
      <p:ext uri="{BB962C8B-B14F-4D97-AF65-F5344CB8AC3E}">
        <p14:creationId xmlns:p14="http://schemas.microsoft.com/office/powerpoint/2010/main" val="3054358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Schrijf achter ieder evenement waarom een bezoeker naar jouw evenement moet komen</a:t>
            </a:r>
            <a:endParaRPr lang="nl-NL" dirty="0"/>
          </a:p>
        </p:txBody>
      </p:sp>
      <p:sp>
        <p:nvSpPr>
          <p:cNvPr id="3" name="Tijdelijke aanduiding voor inhoud 2"/>
          <p:cNvSpPr>
            <a:spLocks noGrp="1"/>
          </p:cNvSpPr>
          <p:nvPr>
            <p:ph idx="1"/>
          </p:nvPr>
        </p:nvSpPr>
        <p:spPr/>
        <p:txBody>
          <a:bodyPr/>
          <a:lstStyle/>
          <a:p>
            <a:pPr lvl="1"/>
            <a:r>
              <a:rPr lang="nl-NL" dirty="0"/>
              <a:t>Stimuleren van verkoop van de nieuwste IPhone</a:t>
            </a:r>
          </a:p>
          <a:p>
            <a:pPr lvl="1"/>
            <a:r>
              <a:rPr lang="nl-NL" dirty="0"/>
              <a:t>Team motiveren van KPN</a:t>
            </a:r>
          </a:p>
          <a:p>
            <a:pPr lvl="1"/>
            <a:r>
              <a:rPr lang="nl-NL" dirty="0"/>
              <a:t>Attitude of bedrijfscultuur bijsturen van Helicon</a:t>
            </a:r>
          </a:p>
          <a:p>
            <a:pPr lvl="1"/>
            <a:r>
              <a:rPr lang="nl-NL" dirty="0"/>
              <a:t>Bedanken of belonen van klanten van Campina</a:t>
            </a:r>
          </a:p>
          <a:p>
            <a:pPr lvl="1"/>
            <a:r>
              <a:rPr lang="nl-NL" dirty="0"/>
              <a:t>Informatie delen of kennis overdragen voor Kromkommer</a:t>
            </a:r>
          </a:p>
          <a:p>
            <a:pPr lvl="1"/>
            <a:r>
              <a:rPr lang="nl-NL" dirty="0"/>
              <a:t>Relaties opbouwen of versterken voor Honig</a:t>
            </a:r>
          </a:p>
          <a:p>
            <a:pPr lvl="1"/>
            <a:r>
              <a:rPr lang="nl-NL" dirty="0"/>
              <a:t>Imago verbeteren of naamsbekendheid vergroten van Shell</a:t>
            </a:r>
          </a:p>
          <a:p>
            <a:pPr lvl="1"/>
            <a:r>
              <a:rPr lang="nl-NL" dirty="0"/>
              <a:t>Impopulaire beslissingen verteerbaar maken van de gemeente.</a:t>
            </a:r>
          </a:p>
          <a:p>
            <a:endParaRPr lang="nl-NL" dirty="0"/>
          </a:p>
        </p:txBody>
      </p:sp>
    </p:spTree>
    <p:extLst>
      <p:ext uri="{BB962C8B-B14F-4D97-AF65-F5344CB8AC3E}">
        <p14:creationId xmlns:p14="http://schemas.microsoft.com/office/powerpoint/2010/main" val="1360394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Doelstelling</a:t>
            </a:r>
            <a:endParaRPr lang="nl-NL" dirty="0"/>
          </a:p>
        </p:txBody>
      </p:sp>
      <p:sp>
        <p:nvSpPr>
          <p:cNvPr id="3" name="Tijdelijke aanduiding voor inhoud 2"/>
          <p:cNvSpPr>
            <a:spLocks noGrp="1"/>
          </p:cNvSpPr>
          <p:nvPr>
            <p:ph idx="1"/>
          </p:nvPr>
        </p:nvSpPr>
        <p:spPr/>
        <p:txBody>
          <a:bodyPr/>
          <a:lstStyle/>
          <a:p>
            <a:r>
              <a:rPr lang="nl-NL" dirty="0" smtClean="0">
                <a:solidFill>
                  <a:srgbClr val="FF0000"/>
                </a:solidFill>
              </a:rPr>
              <a:t>Ik wil dat iedereen op de hoogte is van de lancering van ons nieuwe product. </a:t>
            </a:r>
          </a:p>
          <a:p>
            <a:r>
              <a:rPr lang="nl-NL" dirty="0" smtClean="0"/>
              <a:t>Binnen drie maanden na het evenement de omzet met 5 procent verhogen. </a:t>
            </a:r>
          </a:p>
          <a:p>
            <a:r>
              <a:rPr lang="nl-NL" dirty="0" smtClean="0"/>
              <a:t>SMART doelstelling</a:t>
            </a:r>
          </a:p>
          <a:p>
            <a:pPr lvl="1"/>
            <a:r>
              <a:rPr lang="nl-NL" dirty="0" smtClean="0"/>
              <a:t>Specifiek</a:t>
            </a:r>
          </a:p>
          <a:p>
            <a:pPr lvl="1"/>
            <a:r>
              <a:rPr lang="nl-NL" dirty="0" smtClean="0"/>
              <a:t>Meetbaar</a:t>
            </a:r>
          </a:p>
          <a:p>
            <a:pPr lvl="1"/>
            <a:r>
              <a:rPr lang="nl-NL" dirty="0" smtClean="0"/>
              <a:t>Acceptabel</a:t>
            </a:r>
          </a:p>
          <a:p>
            <a:pPr lvl="1"/>
            <a:r>
              <a:rPr lang="nl-NL" dirty="0" smtClean="0"/>
              <a:t>Realistisch </a:t>
            </a:r>
          </a:p>
          <a:p>
            <a:pPr lvl="1"/>
            <a:r>
              <a:rPr lang="nl-NL" dirty="0" smtClean="0"/>
              <a:t>Tijdsgebonden</a:t>
            </a:r>
            <a:endParaRPr lang="nl-NL" dirty="0"/>
          </a:p>
        </p:txBody>
      </p:sp>
    </p:spTree>
    <p:extLst>
      <p:ext uri="{BB962C8B-B14F-4D97-AF65-F5344CB8AC3E}">
        <p14:creationId xmlns:p14="http://schemas.microsoft.com/office/powerpoint/2010/main" val="28097848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Houd je doelstelling continu voor ogen</a:t>
            </a:r>
            <a:endParaRPr lang="nl-NL" dirty="0"/>
          </a:p>
        </p:txBody>
      </p:sp>
      <p:pic>
        <p:nvPicPr>
          <p:cNvPr id="1026" name="Picture 2" descr="https://tse2.mm.bing.net/th?id=OIP._mxG9SycpxYcwlS9ZI-TLgHaDw&amp;pid=Api"/>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39616" y="1669974"/>
            <a:ext cx="6780521" cy="3433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15563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Doelgroep </a:t>
            </a:r>
            <a:endParaRPr lang="nl-NL" dirty="0"/>
          </a:p>
        </p:txBody>
      </p:sp>
      <p:pic>
        <p:nvPicPr>
          <p:cNvPr id="2050" name="Picture 2" descr="Mensen van verschillende landen in klederdracht ..."/>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861209" y="1428598"/>
            <a:ext cx="6807324" cy="4538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823880"/>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0" ma:contentTypeDescription="Een nieuw document maken." ma:contentTypeScope="" ma:versionID="d642efe41fcea88d5f514d462b90a26a">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5a1ffd1461ecf3d7dc907e04825cc141"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6D0B457-4CB8-433E-91DC-0952633CD4D8}"/>
</file>

<file path=customXml/itemProps2.xml><?xml version="1.0" encoding="utf-8"?>
<ds:datastoreItem xmlns:ds="http://schemas.openxmlformats.org/officeDocument/2006/customXml" ds:itemID="{388128F5-300F-4406-8D16-8B4C80193D48}"/>
</file>

<file path=customXml/itemProps3.xml><?xml version="1.0" encoding="utf-8"?>
<ds:datastoreItem xmlns:ds="http://schemas.openxmlformats.org/officeDocument/2006/customXml" ds:itemID="{6DFD29A4-706A-4868-A59D-35728B71B748}"/>
</file>

<file path=docProps/app.xml><?xml version="1.0" encoding="utf-8"?>
<Properties xmlns="http://schemas.openxmlformats.org/officeDocument/2006/extended-properties" xmlns:vt="http://schemas.openxmlformats.org/officeDocument/2006/docPropsVTypes">
  <TotalTime>375</TotalTime>
  <Words>667</Words>
  <Application>Microsoft Office PowerPoint</Application>
  <PresentationFormat>Breedbeeld</PresentationFormat>
  <Paragraphs>100</Paragraphs>
  <Slides>16</Slides>
  <Notes>4</Notes>
  <HiddenSlides>0</HiddenSlides>
  <MMClips>0</MMClips>
  <ScaleCrop>false</ScaleCrop>
  <HeadingPairs>
    <vt:vector size="6" baseType="variant">
      <vt:variant>
        <vt:lpstr>Gebruikte lettertypen</vt:lpstr>
      </vt:variant>
      <vt:variant>
        <vt:i4>3</vt:i4>
      </vt:variant>
      <vt:variant>
        <vt:lpstr>Thema</vt:lpstr>
      </vt:variant>
      <vt:variant>
        <vt:i4>2</vt:i4>
      </vt:variant>
      <vt:variant>
        <vt:lpstr>Diatitels</vt:lpstr>
      </vt:variant>
      <vt:variant>
        <vt:i4>16</vt:i4>
      </vt:variant>
    </vt:vector>
  </HeadingPairs>
  <TitlesOfParts>
    <vt:vector size="21" baseType="lpstr">
      <vt:lpstr>Arial</vt:lpstr>
      <vt:lpstr>Calibri</vt:lpstr>
      <vt:lpstr>Calibri Light</vt:lpstr>
      <vt:lpstr>Kantoorthema</vt:lpstr>
      <vt:lpstr>1_Kantoorthema</vt:lpstr>
      <vt:lpstr>PowerPoint-presentatie</vt:lpstr>
      <vt:lpstr>Leerdoel</vt:lpstr>
      <vt:lpstr>Inhoud les</vt:lpstr>
      <vt:lpstr>Event doelstellingen</vt:lpstr>
      <vt:lpstr>Bedenk eens een evenement voor de onderstaande doelstellingen</vt:lpstr>
      <vt:lpstr>Schrijf achter ieder evenement waarom een bezoeker naar jouw evenement moet komen</vt:lpstr>
      <vt:lpstr>Doelstelling</vt:lpstr>
      <vt:lpstr>Houd je doelstelling continu voor ogen</vt:lpstr>
      <vt:lpstr>Doelgroep </vt:lpstr>
      <vt:lpstr>Doelgroep</vt:lpstr>
      <vt:lpstr>Zakelijke evenementen</vt:lpstr>
      <vt:lpstr>Subdoelgroepen</vt:lpstr>
      <vt:lpstr>Homogene groep</vt:lpstr>
      <vt:lpstr>Casus</vt:lpstr>
      <vt:lpstr>Casus</vt:lpstr>
      <vt:lpstr>Leerdoel</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kbm</dc:creator>
  <cp:lastModifiedBy>Kimberley Borm</cp:lastModifiedBy>
  <cp:revision>27</cp:revision>
  <dcterms:created xsi:type="dcterms:W3CDTF">2015-07-08T13:48:52Z</dcterms:created>
  <dcterms:modified xsi:type="dcterms:W3CDTF">2018-06-19T10:23:53Z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